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5" r:id="rId2"/>
    <p:sldId id="272" r:id="rId3"/>
    <p:sldId id="273" r:id="rId4"/>
    <p:sldId id="271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49"/>
    <p:restoredTop sz="86395"/>
  </p:normalViewPr>
  <p:slideViewPr>
    <p:cSldViewPr snapToGrid="0">
      <p:cViewPr varScale="1">
        <p:scale>
          <a:sx n="73" d="100"/>
          <a:sy n="73" d="100"/>
        </p:scale>
        <p:origin x="200" y="8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EB94-D96B-C042-9D69-C1A71D4E534C}" type="datetimeFigureOut">
              <a:rPr lang="fr-FR" smtClean="0"/>
              <a:t>11/03/2024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BAD7-3D23-DB44-B529-DB581AD38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1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C40EF5-6835-AAB1-758F-7470AD5D57EF}"/>
              </a:ext>
            </a:extLst>
          </p:cNvPr>
          <p:cNvSpPr/>
          <p:nvPr userDrawn="1"/>
        </p:nvSpPr>
        <p:spPr>
          <a:xfrm>
            <a:off x="0" y="1543793"/>
            <a:ext cx="12192000" cy="5314208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4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1F85F7-C001-AA2B-54F1-CB7FA2CF6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Votre titre ici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EDD1C2-D51C-E5A1-A3E4-A36355229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93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EBF4B-104D-8753-642E-447D0398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203530D-6BF0-994E-8743-F08FDA0ADE44}" type="datetime1">
              <a:rPr lang="fr-FR" smtClean="0"/>
              <a:t>11/03/2024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874F3-ADD0-A6F0-D754-6A4C4B8A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E5B40F-9CFB-2DB2-DF57-DC3D0435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ADF849D-BDA2-C345-800E-C46F4B6329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EB2C24-7385-B4A5-09FD-A1BF0BDD7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9" y="139699"/>
            <a:ext cx="1848039" cy="1184757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CEAA5475-920D-A52E-1098-9C9EA8E19E33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9631"/>
            <a:ext cx="312593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A8E31-9D91-D7A1-C3EF-81F034CCC623}"/>
              </a:ext>
            </a:extLst>
          </p:cNvPr>
          <p:cNvSpPr/>
          <p:nvPr userDrawn="1"/>
        </p:nvSpPr>
        <p:spPr>
          <a:xfrm>
            <a:off x="1" y="5193671"/>
            <a:ext cx="11441550" cy="1143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58FCDE93-2A5F-B487-E1A9-754BBF0C293A}"/>
              </a:ext>
            </a:extLst>
          </p:cNvPr>
          <p:cNvSpPr txBox="1"/>
          <p:nvPr userDrawn="1"/>
        </p:nvSpPr>
        <p:spPr>
          <a:xfrm>
            <a:off x="1509031" y="5405056"/>
            <a:ext cx="1079142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CREATED TO :</a:t>
            </a:r>
          </a:p>
        </p:txBody>
      </p:sp>
      <p:cxnSp>
        <p:nvCxnSpPr>
          <p:cNvPr id="13" name="Straight Connector 28">
            <a:extLst>
              <a:ext uri="{FF2B5EF4-FFF2-40B4-BE49-F238E27FC236}">
                <a16:creationId xmlns:a16="http://schemas.microsoft.com/office/drawing/2014/main" id="{188034EB-8094-7D4E-01B7-FCB853F8F228}"/>
              </a:ext>
            </a:extLst>
          </p:cNvPr>
          <p:cNvCxnSpPr>
            <a:cxnSpLocks/>
          </p:cNvCxnSpPr>
          <p:nvPr userDrawn="1"/>
        </p:nvCxnSpPr>
        <p:spPr>
          <a:xfrm>
            <a:off x="1594756" y="5181600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1">
            <a:extLst>
              <a:ext uri="{FF2B5EF4-FFF2-40B4-BE49-F238E27FC236}">
                <a16:creationId xmlns:a16="http://schemas.microsoft.com/office/drawing/2014/main" id="{7E373C06-AB33-0094-B63C-5CFA9A94CE65}"/>
              </a:ext>
            </a:extLst>
          </p:cNvPr>
          <p:cNvSpPr txBox="1"/>
          <p:nvPr userDrawn="1"/>
        </p:nvSpPr>
        <p:spPr>
          <a:xfrm>
            <a:off x="5287187" y="5405056"/>
            <a:ext cx="1680268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Conference/meeting</a:t>
            </a:r>
          </a:p>
        </p:txBody>
      </p: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11890583-165D-0BC0-F6F9-E08B1FAD1E75}"/>
              </a:ext>
            </a:extLst>
          </p:cNvPr>
          <p:cNvCxnSpPr>
            <a:cxnSpLocks/>
          </p:cNvCxnSpPr>
          <p:nvPr userDrawn="1"/>
        </p:nvCxnSpPr>
        <p:spPr>
          <a:xfrm>
            <a:off x="5372912" y="5193671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1651ADAA-0D9F-C067-4C39-E57D2417B9EC}"/>
              </a:ext>
            </a:extLst>
          </p:cNvPr>
          <p:cNvSpPr txBox="1"/>
          <p:nvPr userDrawn="1"/>
        </p:nvSpPr>
        <p:spPr>
          <a:xfrm>
            <a:off x="8973847" y="5519719"/>
            <a:ext cx="1287532" cy="493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WEBSITE :</a:t>
            </a:r>
          </a:p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WWW.IRDL.COM</a:t>
            </a:r>
          </a:p>
        </p:txBody>
      </p:sp>
      <p:cxnSp>
        <p:nvCxnSpPr>
          <p:cNvPr id="17" name="Straight Connector 30">
            <a:extLst>
              <a:ext uri="{FF2B5EF4-FFF2-40B4-BE49-F238E27FC236}">
                <a16:creationId xmlns:a16="http://schemas.microsoft.com/office/drawing/2014/main" id="{67FE8E9E-6614-E61D-EF79-967BEFF8A130}"/>
              </a:ext>
            </a:extLst>
          </p:cNvPr>
          <p:cNvCxnSpPr>
            <a:cxnSpLocks/>
          </p:cNvCxnSpPr>
          <p:nvPr userDrawn="1"/>
        </p:nvCxnSpPr>
        <p:spPr>
          <a:xfrm>
            <a:off x="9059572" y="5181600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26F05DFA-B2D8-F8AE-5196-937A4863F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517" y="149771"/>
            <a:ext cx="6436518" cy="7270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FE5FBB-2A11-EE58-AC0F-18410FB19F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758" y="356604"/>
            <a:ext cx="1301906" cy="45094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D75D89A-B463-55AC-AC98-859F8F360F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590" y="356604"/>
            <a:ext cx="1148058" cy="4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F0CE5-817C-5EDF-E452-8A4A4D82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2" y="82163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D400A4-F4A5-A6F4-F781-BE908D86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398418" cy="48053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F4E3F9-DBB0-4A8B-04A9-CDF86029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9CA1-EE5C-6D47-AF81-803557122104}" type="datetime1">
              <a:rPr lang="fr-FR" smtClean="0"/>
              <a:t>13/03/2024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F07A5-F2F4-65BC-F3DB-E5941C39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CF5825-9E49-5EDB-D403-1FF1486A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49D-BDA2-C345-800E-C46F4B63290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AA535-37DF-ABE7-80CE-8B5D27E99FC9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FC406A-071D-3D93-5254-E1E3761F8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822" y="12810"/>
            <a:ext cx="1215326" cy="7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EA6BA-5504-5DD4-F63B-FAB39CBA0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55" y="1482436"/>
            <a:ext cx="5396345" cy="469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1pPr>
            <a:lvl2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2pPr>
            <a:lvl3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3pPr>
            <a:lvl4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4pPr>
            <a:lvl5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5B616-65AA-2086-5F0E-A1E3384AA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82436"/>
            <a:ext cx="5396345" cy="469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1pPr>
            <a:lvl2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2pPr>
            <a:lvl3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3pPr>
            <a:lvl4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4pPr>
            <a:lvl5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08DA89-BFEC-D9A4-57CE-AFFE20F0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A418-651B-BE46-A21F-D250B27923F2}" type="datetime1">
              <a:rPr lang="fr-FR" smtClean="0"/>
              <a:t>13/03/2024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84E9A8-0F9D-D86A-2EF5-B93814EE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80D5A6-99F9-7CAB-5473-1E7A238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49D-BDA2-C345-800E-C46F4B63290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F3D53-07AC-885C-11B1-CAD7524E34C5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20A473-83C5-4C4D-9FB6-9A36E9E0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2" y="82163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AFD9F3-6C15-19CF-5139-09C301F3A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822" y="12810"/>
            <a:ext cx="1215326" cy="7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sous-titres +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E40F7-A2BE-D734-0063-8F5BB413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952" y="122909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F86C74-6A04-366D-CA94-0682322E4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7120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BFBE75-2E53-BC3C-0CB9-DA3C8DCF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5A75-B469-4F49-9A33-AE80941FC025}" type="datetime1">
              <a:rPr lang="fr-FR" smtClean="0"/>
              <a:t>11/03/2024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4E94F6-4FFC-7A5F-D908-0892D80D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AA82BD-6EA0-4D72-20BD-41810ED8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49D-BDA2-C345-800E-C46F4B63290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6D29C-6C9B-6CBB-5516-840BB80488ED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803DA04-7E8D-3A8B-A121-0D8F16B3C0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1215" y="2122824"/>
            <a:ext cx="5181600" cy="40818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1pPr>
            <a:lvl2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2pPr>
            <a:lvl3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3pPr>
            <a:lvl4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4pPr>
            <a:lvl5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082A3BAD-5544-5385-95E2-3A78973C2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0699"/>
            <a:ext cx="5181600" cy="4046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1pPr>
            <a:lvl2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2pPr>
            <a:lvl3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3pPr>
            <a:lvl4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4pPr>
            <a:lvl5pPr>
              <a:lnSpc>
                <a:spcPct val="150000"/>
              </a:lnSpc>
              <a:defRPr sz="15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DC923-5C05-651E-B8A6-9C516FC1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2" y="82163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E9EFFD-4E26-D84A-190E-036E2A782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822" y="12810"/>
            <a:ext cx="1215326" cy="7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4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5C1572-0506-6C75-30C2-FF116F259BB3}"/>
              </a:ext>
            </a:extLst>
          </p:cNvPr>
          <p:cNvSpPr/>
          <p:nvPr userDrawn="1"/>
        </p:nvSpPr>
        <p:spPr>
          <a:xfrm>
            <a:off x="6597817" y="0"/>
            <a:ext cx="561363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4479EB-C71D-AF88-7EE9-EE8D359E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CFF6-357E-E94D-92AA-267F1D7DAD0B}" type="datetime1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953BE2-B815-FBAB-53D4-E38D4F2F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5D4D25-9837-CFB7-7027-493F1F59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49D-BDA2-C345-800E-C46F4B63290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C58CD-0985-FAAA-8EAA-C66443C66F3A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5D25B6-20E5-743F-8D5B-93F13E97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2" y="82163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77D413C-2288-0214-D5B4-D044BF33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398418" cy="48053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A4CAE5-8DA7-CBD9-378F-9299A38D0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2822" y="12810"/>
            <a:ext cx="1215326" cy="7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 -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797D8A5-7F97-BEC9-39C7-D9DE19B79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49" y="1376387"/>
            <a:ext cx="3393101" cy="2175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B4C1FD-D800-BF8D-83B8-96852047B00D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F403F7D-868E-3121-850D-EC737C411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99534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Contacts.</a:t>
            </a: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4B8C566A-FA26-F662-B0C0-9EFDB7AD49D3}"/>
              </a:ext>
            </a:extLst>
          </p:cNvPr>
          <p:cNvSpPr txBox="1"/>
          <p:nvPr userDrawn="1"/>
        </p:nvSpPr>
        <p:spPr>
          <a:xfrm>
            <a:off x="1207682" y="5043237"/>
            <a:ext cx="2779928" cy="831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aseline="0" dirty="0">
                <a:latin typeface="+mn-lt"/>
                <a:ea typeface="Roboto" panose="02000000000000000000" pitchFamily="2" charset="0"/>
                <a:cs typeface="Poppins" panose="00000500000000000000" pitchFamily="2" charset="0"/>
              </a:rPr>
              <a:t>Centre de Recherche C. HUYGENS</a:t>
            </a:r>
          </a:p>
          <a:p>
            <a:pPr>
              <a:lnSpc>
                <a:spcPts val="2000"/>
              </a:lnSpc>
            </a:pPr>
            <a:r>
              <a:rPr lang="en-US" sz="1200" baseline="0" dirty="0">
                <a:latin typeface="+mn-lt"/>
                <a:ea typeface="Roboto" panose="02000000000000000000" pitchFamily="2" charset="0"/>
                <a:cs typeface="Poppins" panose="00000500000000000000" pitchFamily="2" charset="0"/>
              </a:rPr>
              <a:t>Rue de Saint-</a:t>
            </a:r>
            <a:r>
              <a:rPr lang="en-US" sz="1200" baseline="0" dirty="0" err="1">
                <a:latin typeface="+mn-lt"/>
                <a:ea typeface="Roboto" panose="02000000000000000000" pitchFamily="2" charset="0"/>
                <a:cs typeface="Poppins" panose="00000500000000000000" pitchFamily="2" charset="0"/>
              </a:rPr>
              <a:t>Maudé</a:t>
            </a:r>
            <a:r>
              <a:rPr lang="en-US" sz="1200" baseline="0" dirty="0">
                <a:latin typeface="+mn-lt"/>
                <a:ea typeface="Roboto" panose="02000000000000000000" pitchFamily="2" charset="0"/>
                <a:cs typeface="Poppins" panose="00000500000000000000" pitchFamily="2" charset="0"/>
              </a:rPr>
              <a:t> – BP 92116</a:t>
            </a:r>
          </a:p>
          <a:p>
            <a:pPr>
              <a:lnSpc>
                <a:spcPts val="2000"/>
              </a:lnSpc>
            </a:pPr>
            <a:r>
              <a:rPr lang="en-US" sz="1200" baseline="0" dirty="0">
                <a:latin typeface="+mn-lt"/>
                <a:ea typeface="Roboto" panose="02000000000000000000" pitchFamily="2" charset="0"/>
                <a:cs typeface="Poppins" panose="00000500000000000000" pitchFamily="2" charset="0"/>
              </a:rPr>
              <a:t>F-56321 LORIENT Cedex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7CFD901-9678-01DF-D423-A20629B11C7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59691" y="5133901"/>
            <a:ext cx="160317" cy="207818"/>
          </a:xfrm>
          <a:custGeom>
            <a:avLst/>
            <a:gdLst>
              <a:gd name="T0" fmla="*/ 58 w 117"/>
              <a:gd name="T1" fmla="*/ 0 h 151"/>
              <a:gd name="T2" fmla="*/ 0 w 117"/>
              <a:gd name="T3" fmla="*/ 58 h 151"/>
              <a:gd name="T4" fmla="*/ 54 w 117"/>
              <a:gd name="T5" fmla="*/ 149 h 151"/>
              <a:gd name="T6" fmla="*/ 58 w 117"/>
              <a:gd name="T7" fmla="*/ 151 h 151"/>
              <a:gd name="T8" fmla="*/ 62 w 117"/>
              <a:gd name="T9" fmla="*/ 149 h 151"/>
              <a:gd name="T10" fmla="*/ 117 w 117"/>
              <a:gd name="T11" fmla="*/ 58 h 151"/>
              <a:gd name="T12" fmla="*/ 58 w 117"/>
              <a:gd name="T13" fmla="*/ 0 h 151"/>
              <a:gd name="T14" fmla="*/ 58 w 117"/>
              <a:gd name="T15" fmla="*/ 138 h 151"/>
              <a:gd name="T16" fmla="*/ 10 w 117"/>
              <a:gd name="T17" fmla="*/ 58 h 151"/>
              <a:gd name="T18" fmla="*/ 58 w 117"/>
              <a:gd name="T19" fmla="*/ 10 h 151"/>
              <a:gd name="T20" fmla="*/ 106 w 117"/>
              <a:gd name="T21" fmla="*/ 58 h 151"/>
              <a:gd name="T22" fmla="*/ 58 w 117"/>
              <a:gd name="T23" fmla="*/ 138 h 151"/>
              <a:gd name="T24" fmla="*/ 58 w 117"/>
              <a:gd name="T25" fmla="*/ 29 h 151"/>
              <a:gd name="T26" fmla="*/ 32 w 117"/>
              <a:gd name="T27" fmla="*/ 56 h 151"/>
              <a:gd name="T28" fmla="*/ 58 w 117"/>
              <a:gd name="T29" fmla="*/ 82 h 151"/>
              <a:gd name="T30" fmla="*/ 85 w 117"/>
              <a:gd name="T31" fmla="*/ 56 h 151"/>
              <a:gd name="T32" fmla="*/ 58 w 117"/>
              <a:gd name="T33" fmla="*/ 29 h 151"/>
              <a:gd name="T34" fmla="*/ 58 w 117"/>
              <a:gd name="T35" fmla="*/ 72 h 151"/>
              <a:gd name="T36" fmla="*/ 42 w 117"/>
              <a:gd name="T37" fmla="*/ 56 h 151"/>
              <a:gd name="T38" fmla="*/ 58 w 117"/>
              <a:gd name="T39" fmla="*/ 40 h 151"/>
              <a:gd name="T40" fmla="*/ 74 w 117"/>
              <a:gd name="T41" fmla="*/ 56 h 151"/>
              <a:gd name="T42" fmla="*/ 58 w 117"/>
              <a:gd name="T43" fmla="*/ 7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7" h="151">
                <a:moveTo>
                  <a:pt x="58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52" y="147"/>
                  <a:pt x="54" y="149"/>
                </a:cubicBezTo>
                <a:cubicBezTo>
                  <a:pt x="55" y="150"/>
                  <a:pt x="57" y="151"/>
                  <a:pt x="58" y="151"/>
                </a:cubicBezTo>
                <a:cubicBezTo>
                  <a:pt x="60" y="151"/>
                  <a:pt x="61" y="150"/>
                  <a:pt x="62" y="149"/>
                </a:cubicBezTo>
                <a:cubicBezTo>
                  <a:pt x="64" y="147"/>
                  <a:pt x="117" y="90"/>
                  <a:pt x="117" y="58"/>
                </a:cubicBezTo>
                <a:cubicBezTo>
                  <a:pt x="117" y="26"/>
                  <a:pt x="91" y="0"/>
                  <a:pt x="58" y="0"/>
                </a:cubicBezTo>
                <a:close/>
                <a:moveTo>
                  <a:pt x="58" y="138"/>
                </a:moveTo>
                <a:cubicBezTo>
                  <a:pt x="42" y="119"/>
                  <a:pt x="10" y="79"/>
                  <a:pt x="10" y="58"/>
                </a:cubicBezTo>
                <a:cubicBezTo>
                  <a:pt x="10" y="32"/>
                  <a:pt x="32" y="10"/>
                  <a:pt x="58" y="10"/>
                </a:cubicBezTo>
                <a:cubicBezTo>
                  <a:pt x="85" y="10"/>
                  <a:pt x="106" y="32"/>
                  <a:pt x="106" y="58"/>
                </a:cubicBezTo>
                <a:cubicBezTo>
                  <a:pt x="106" y="79"/>
                  <a:pt x="75" y="119"/>
                  <a:pt x="58" y="138"/>
                </a:cubicBezTo>
                <a:close/>
                <a:moveTo>
                  <a:pt x="58" y="29"/>
                </a:moveTo>
                <a:cubicBezTo>
                  <a:pt x="44" y="29"/>
                  <a:pt x="32" y="41"/>
                  <a:pt x="32" y="56"/>
                </a:cubicBezTo>
                <a:cubicBezTo>
                  <a:pt x="32" y="70"/>
                  <a:pt x="44" y="82"/>
                  <a:pt x="58" y="82"/>
                </a:cubicBezTo>
                <a:cubicBezTo>
                  <a:pt x="73" y="82"/>
                  <a:pt x="85" y="70"/>
                  <a:pt x="85" y="56"/>
                </a:cubicBezTo>
                <a:cubicBezTo>
                  <a:pt x="85" y="41"/>
                  <a:pt x="73" y="29"/>
                  <a:pt x="58" y="29"/>
                </a:cubicBezTo>
                <a:close/>
                <a:moveTo>
                  <a:pt x="58" y="72"/>
                </a:moveTo>
                <a:cubicBezTo>
                  <a:pt x="49" y="72"/>
                  <a:pt x="42" y="65"/>
                  <a:pt x="42" y="56"/>
                </a:cubicBezTo>
                <a:cubicBezTo>
                  <a:pt x="42" y="47"/>
                  <a:pt x="49" y="40"/>
                  <a:pt x="58" y="40"/>
                </a:cubicBezTo>
                <a:cubicBezTo>
                  <a:pt x="67" y="40"/>
                  <a:pt x="74" y="47"/>
                  <a:pt x="74" y="56"/>
                </a:cubicBezTo>
                <a:cubicBezTo>
                  <a:pt x="74" y="65"/>
                  <a:pt x="67" y="72"/>
                  <a:pt x="58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513BB08-1921-86B6-9768-8D78CD749E4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9548" y="6101393"/>
            <a:ext cx="200603" cy="203489"/>
          </a:xfrm>
          <a:custGeom>
            <a:avLst/>
            <a:gdLst>
              <a:gd name="T0" fmla="*/ 76 w 152"/>
              <a:gd name="T1" fmla="*/ 0 h 152"/>
              <a:gd name="T2" fmla="*/ 0 w 152"/>
              <a:gd name="T3" fmla="*/ 76 h 152"/>
              <a:gd name="T4" fmla="*/ 76 w 152"/>
              <a:gd name="T5" fmla="*/ 152 h 152"/>
              <a:gd name="T6" fmla="*/ 152 w 152"/>
              <a:gd name="T7" fmla="*/ 76 h 152"/>
              <a:gd name="T8" fmla="*/ 76 w 152"/>
              <a:gd name="T9" fmla="*/ 0 h 152"/>
              <a:gd name="T10" fmla="*/ 142 w 152"/>
              <a:gd name="T11" fmla="*/ 71 h 152"/>
              <a:gd name="T12" fmla="*/ 113 w 152"/>
              <a:gd name="T13" fmla="*/ 71 h 152"/>
              <a:gd name="T14" fmla="*/ 98 w 152"/>
              <a:gd name="T15" fmla="*/ 14 h 152"/>
              <a:gd name="T16" fmla="*/ 142 w 152"/>
              <a:gd name="T17" fmla="*/ 71 h 152"/>
              <a:gd name="T18" fmla="*/ 76 w 152"/>
              <a:gd name="T19" fmla="*/ 142 h 152"/>
              <a:gd name="T20" fmla="*/ 50 w 152"/>
              <a:gd name="T21" fmla="*/ 81 h 152"/>
              <a:gd name="T22" fmla="*/ 102 w 152"/>
              <a:gd name="T23" fmla="*/ 81 h 152"/>
              <a:gd name="T24" fmla="*/ 76 w 152"/>
              <a:gd name="T25" fmla="*/ 142 h 152"/>
              <a:gd name="T26" fmla="*/ 50 w 152"/>
              <a:gd name="T27" fmla="*/ 71 h 152"/>
              <a:gd name="T28" fmla="*/ 76 w 152"/>
              <a:gd name="T29" fmla="*/ 10 h 152"/>
              <a:gd name="T30" fmla="*/ 102 w 152"/>
              <a:gd name="T31" fmla="*/ 71 h 152"/>
              <a:gd name="T32" fmla="*/ 50 w 152"/>
              <a:gd name="T33" fmla="*/ 71 h 152"/>
              <a:gd name="T34" fmla="*/ 54 w 152"/>
              <a:gd name="T35" fmla="*/ 14 h 152"/>
              <a:gd name="T36" fmla="*/ 40 w 152"/>
              <a:gd name="T37" fmla="*/ 71 h 152"/>
              <a:gd name="T38" fmla="*/ 11 w 152"/>
              <a:gd name="T39" fmla="*/ 71 h 152"/>
              <a:gd name="T40" fmla="*/ 54 w 152"/>
              <a:gd name="T41" fmla="*/ 14 h 152"/>
              <a:gd name="T42" fmla="*/ 11 w 152"/>
              <a:gd name="T43" fmla="*/ 81 h 152"/>
              <a:gd name="T44" fmla="*/ 40 w 152"/>
              <a:gd name="T45" fmla="*/ 81 h 152"/>
              <a:gd name="T46" fmla="*/ 54 w 152"/>
              <a:gd name="T47" fmla="*/ 138 h 152"/>
              <a:gd name="T48" fmla="*/ 11 w 152"/>
              <a:gd name="T49" fmla="*/ 81 h 152"/>
              <a:gd name="T50" fmla="*/ 98 w 152"/>
              <a:gd name="T51" fmla="*/ 138 h 152"/>
              <a:gd name="T52" fmla="*/ 113 w 152"/>
              <a:gd name="T53" fmla="*/ 81 h 152"/>
              <a:gd name="T54" fmla="*/ 142 w 152"/>
              <a:gd name="T55" fmla="*/ 81 h 152"/>
              <a:gd name="T56" fmla="*/ 98 w 152"/>
              <a:gd name="T57" fmla="*/ 1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2" h="152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118" y="152"/>
                  <a:pt x="152" y="118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42" y="71"/>
                </a:moveTo>
                <a:cubicBezTo>
                  <a:pt x="113" y="71"/>
                  <a:pt x="113" y="71"/>
                  <a:pt x="113" y="71"/>
                </a:cubicBezTo>
                <a:cubicBezTo>
                  <a:pt x="112" y="47"/>
                  <a:pt x="107" y="27"/>
                  <a:pt x="98" y="14"/>
                </a:cubicBezTo>
                <a:cubicBezTo>
                  <a:pt x="122" y="23"/>
                  <a:pt x="139" y="45"/>
                  <a:pt x="142" y="71"/>
                </a:cubicBezTo>
                <a:close/>
                <a:moveTo>
                  <a:pt x="76" y="142"/>
                </a:moveTo>
                <a:cubicBezTo>
                  <a:pt x="64" y="142"/>
                  <a:pt x="51" y="117"/>
                  <a:pt x="50" y="81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1" y="117"/>
                  <a:pt x="88" y="142"/>
                  <a:pt x="76" y="142"/>
                </a:cubicBezTo>
                <a:close/>
                <a:moveTo>
                  <a:pt x="50" y="71"/>
                </a:moveTo>
                <a:cubicBezTo>
                  <a:pt x="51" y="35"/>
                  <a:pt x="64" y="10"/>
                  <a:pt x="76" y="10"/>
                </a:cubicBezTo>
                <a:cubicBezTo>
                  <a:pt x="88" y="10"/>
                  <a:pt x="101" y="35"/>
                  <a:pt x="102" y="71"/>
                </a:cubicBezTo>
                <a:lnTo>
                  <a:pt x="50" y="71"/>
                </a:lnTo>
                <a:close/>
                <a:moveTo>
                  <a:pt x="54" y="14"/>
                </a:moveTo>
                <a:cubicBezTo>
                  <a:pt x="46" y="27"/>
                  <a:pt x="40" y="47"/>
                  <a:pt x="40" y="71"/>
                </a:cubicBezTo>
                <a:cubicBezTo>
                  <a:pt x="11" y="71"/>
                  <a:pt x="11" y="71"/>
                  <a:pt x="11" y="71"/>
                </a:cubicBezTo>
                <a:cubicBezTo>
                  <a:pt x="13" y="45"/>
                  <a:pt x="31" y="23"/>
                  <a:pt x="54" y="14"/>
                </a:cubicBezTo>
                <a:close/>
                <a:moveTo>
                  <a:pt x="11" y="81"/>
                </a:moveTo>
                <a:cubicBezTo>
                  <a:pt x="40" y="81"/>
                  <a:pt x="40" y="81"/>
                  <a:pt x="40" y="81"/>
                </a:cubicBezTo>
                <a:cubicBezTo>
                  <a:pt x="40" y="105"/>
                  <a:pt x="46" y="125"/>
                  <a:pt x="54" y="138"/>
                </a:cubicBezTo>
                <a:cubicBezTo>
                  <a:pt x="31" y="129"/>
                  <a:pt x="13" y="107"/>
                  <a:pt x="11" y="81"/>
                </a:cubicBezTo>
                <a:close/>
                <a:moveTo>
                  <a:pt x="98" y="138"/>
                </a:moveTo>
                <a:cubicBezTo>
                  <a:pt x="107" y="125"/>
                  <a:pt x="112" y="105"/>
                  <a:pt x="113" y="81"/>
                </a:cubicBezTo>
                <a:cubicBezTo>
                  <a:pt x="142" y="81"/>
                  <a:pt x="142" y="81"/>
                  <a:pt x="142" y="81"/>
                </a:cubicBezTo>
                <a:cubicBezTo>
                  <a:pt x="139" y="107"/>
                  <a:pt x="122" y="129"/>
                  <a:pt x="9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0A4B2C5C-7731-3BA3-5623-CF37D5A72D61}"/>
              </a:ext>
            </a:extLst>
          </p:cNvPr>
          <p:cNvSpPr txBox="1"/>
          <p:nvPr userDrawn="1"/>
        </p:nvSpPr>
        <p:spPr>
          <a:xfrm>
            <a:off x="1219006" y="6034691"/>
            <a:ext cx="963725" cy="318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aseline="0" dirty="0" err="1">
                <a:latin typeface="+mn-lt"/>
                <a:ea typeface="Roboto" panose="02000000000000000000" pitchFamily="2" charset="0"/>
                <a:cs typeface="Poppins" panose="00000500000000000000" pitchFamily="2" charset="0"/>
              </a:rPr>
              <a:t>www.irdl.fr</a:t>
            </a:r>
            <a:endParaRPr lang="en-US" sz="1200" baseline="0" dirty="0">
              <a:latin typeface="+mn-lt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2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74899"/>
            <a:ext cx="11887200" cy="472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438" y="6132513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76963"/>
            <a:ext cx="3170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3694" y="52389"/>
            <a:ext cx="11982893" cy="1752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2388"/>
            <a:ext cx="4010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310315" y="4043219"/>
            <a:ext cx="10515600" cy="511470"/>
          </a:xfrm>
          <a:prstGeom prst="rect">
            <a:avLst/>
          </a:prstGeom>
        </p:spPr>
        <p:txBody>
          <a:bodyPr anchor="b"/>
          <a:lstStyle>
            <a:lvl1pPr algn="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812719-6A7C-9B6E-B9CB-1AE1AC459EDB}"/>
              </a:ext>
            </a:extLst>
          </p:cNvPr>
          <p:cNvSpPr/>
          <p:nvPr userDrawn="1"/>
        </p:nvSpPr>
        <p:spPr>
          <a:xfrm>
            <a:off x="0" y="1543793"/>
            <a:ext cx="12192000" cy="301868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4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AE12E7-5E98-2D34-0F45-FD2FDFCD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2E71C-5717-F4C6-CD93-34B1B562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E49E-9599-584C-B58F-63E440DB050D}" type="datetime1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6F81B8-5D17-DB17-172B-73D699F6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7FFBA-B274-2817-E42D-F3E8926A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49D-BDA2-C345-800E-C46F4B63290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810297-A80A-22E6-114D-4E463C6A3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182" y="169380"/>
            <a:ext cx="1003635" cy="6434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5DB780-86F2-6DA1-B918-554E99A500CF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cean avec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A923EA-0A52-B7AB-FF7E-C143C829E34E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DDCD69-0405-D0D5-9460-327A96D0B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590"/>
          <a:stretch/>
        </p:blipFill>
        <p:spPr>
          <a:xfrm>
            <a:off x="-1469" y="0"/>
            <a:ext cx="4151437" cy="68612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ACA2E2-0CB5-2294-8462-9103121B7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65" y="87674"/>
            <a:ext cx="1003635" cy="64341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35CFAC6-8EE3-59CC-13A8-6E6E7A32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626" y="226267"/>
            <a:ext cx="6868739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Titre du </a:t>
            </a:r>
            <a:r>
              <a:rPr lang="fr-FR" dirty="0" err="1"/>
              <a:t>transparennt</a:t>
            </a:r>
            <a:r>
              <a:rPr lang="fr-FR" dirty="0"/>
              <a:t>  de transition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934C8D3-F020-F383-EEF8-9EA4F2D927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1450" y="1631311"/>
            <a:ext cx="6293018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22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uille avec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AFE78EA-C1D8-9C68-552F-C200C691F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65" y="87674"/>
            <a:ext cx="1003635" cy="6434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923EA-0A52-B7AB-FF7E-C143C829E34E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1A82CB1-76E9-E57B-8330-3DF051C04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626" y="226267"/>
            <a:ext cx="6868739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Titre du </a:t>
            </a:r>
            <a:r>
              <a:rPr lang="fr-FR" dirty="0" err="1"/>
              <a:t>transparennt</a:t>
            </a:r>
            <a:r>
              <a:rPr lang="fr-FR" dirty="0"/>
              <a:t>  de transition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AF5B774-E845-BC9E-F2E9-89CBD62A62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1450" y="1631311"/>
            <a:ext cx="6293018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FAFAE8-3FBE-FAC8-8C1E-C5DA7B08C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303"/>
          <a:stretch/>
        </p:blipFill>
        <p:spPr>
          <a:xfrm>
            <a:off x="0" y="0"/>
            <a:ext cx="4167554" cy="69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5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oiture avec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A923EA-0A52-B7AB-FF7E-C143C829E34E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4EF3C1-E968-6797-1EA2-F7AE5413B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65" y="87674"/>
            <a:ext cx="1003635" cy="64341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64AB059-DA5A-8797-6813-A9B1D0D65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626" y="226267"/>
            <a:ext cx="6868739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Titre du </a:t>
            </a:r>
            <a:r>
              <a:rPr lang="fr-FR" dirty="0" err="1"/>
              <a:t>transparennt</a:t>
            </a:r>
            <a:r>
              <a:rPr lang="fr-FR" dirty="0"/>
              <a:t>  de transition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FA7276-BAB8-F69C-3B1D-7908EF0992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1450" y="1631311"/>
            <a:ext cx="6293018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2F27B2-722D-9AE8-788F-8961D184E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303"/>
          <a:stretch/>
        </p:blipFill>
        <p:spPr>
          <a:xfrm>
            <a:off x="-1" y="-1"/>
            <a:ext cx="4149969" cy="68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6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ion avec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A923EA-0A52-B7AB-FF7E-C143C829E34E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E81A78-658E-2D17-273B-3EDAB3077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65" y="87674"/>
            <a:ext cx="1003635" cy="64341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A91B30C-8E3C-A58B-CED7-6645AD67A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626" y="226267"/>
            <a:ext cx="6868739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Titre du </a:t>
            </a:r>
            <a:r>
              <a:rPr lang="fr-FR" dirty="0" err="1"/>
              <a:t>transparennt</a:t>
            </a:r>
            <a:r>
              <a:rPr lang="fr-FR" dirty="0"/>
              <a:t>  de transition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5F6D728-DCAD-0955-34C0-C8B9E72E20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1450" y="1631311"/>
            <a:ext cx="6293018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E835AB2-3B2E-CB1B-6EE6-D55E69F5F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290"/>
          <a:stretch/>
        </p:blipFill>
        <p:spPr>
          <a:xfrm>
            <a:off x="-1" y="-38154"/>
            <a:ext cx="4149969" cy="68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eche avec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A923EA-0A52-B7AB-FF7E-C143C829E34E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D494D0-53D6-ED22-C54D-5A1DAB2D0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65" y="87674"/>
            <a:ext cx="1003635" cy="64341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AFCADDE-6054-7EBF-FFE6-92F67FD8F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626" y="226267"/>
            <a:ext cx="6868739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Titre du </a:t>
            </a:r>
            <a:r>
              <a:rPr lang="fr-FR" dirty="0" err="1"/>
              <a:t>transparennt</a:t>
            </a:r>
            <a:r>
              <a:rPr lang="fr-FR" dirty="0"/>
              <a:t>  de transition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D133B76-1E9A-35B9-9F61-37D5396BD1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1450" y="1631311"/>
            <a:ext cx="6293018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2800028-425F-67D1-3702-84EFE3E53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02"/>
          <a:stretch/>
        </p:blipFill>
        <p:spPr>
          <a:xfrm>
            <a:off x="0" y="-20569"/>
            <a:ext cx="4167554" cy="68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space avec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A923EA-0A52-B7AB-FF7E-C143C829E34E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2B92C2-4274-8193-1FB8-4AACA0E2061E}"/>
              </a:ext>
            </a:extLst>
          </p:cNvPr>
          <p:cNvSpPr/>
          <p:nvPr userDrawn="1"/>
        </p:nvSpPr>
        <p:spPr>
          <a:xfrm>
            <a:off x="0" y="1"/>
            <a:ext cx="4294909" cy="6882632"/>
          </a:xfrm>
          <a:prstGeom prst="rect">
            <a:avLst/>
          </a:prstGeom>
          <a:gradFill>
            <a:gsLst>
              <a:gs pos="100000">
                <a:schemeClr val="accent1">
                  <a:alpha val="3612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4CE3C-956A-D4D5-5E1A-1648933C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65" y="87674"/>
            <a:ext cx="1003635" cy="6434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7E4DB67-76C7-E119-46AF-EFF360447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626" y="226267"/>
            <a:ext cx="6868739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Titre du </a:t>
            </a:r>
            <a:r>
              <a:rPr lang="fr-FR" dirty="0" err="1"/>
              <a:t>transparennt</a:t>
            </a:r>
            <a:r>
              <a:rPr lang="fr-FR" dirty="0"/>
              <a:t>  de transition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20C609C-938A-0E45-626E-E5769CA998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1450" y="1631311"/>
            <a:ext cx="6293018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1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olienne avec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A923EA-0A52-B7AB-FF7E-C143C829E34E}"/>
              </a:ext>
            </a:extLst>
          </p:cNvPr>
          <p:cNvSpPr/>
          <p:nvPr userDrawn="1"/>
        </p:nvSpPr>
        <p:spPr>
          <a:xfrm>
            <a:off x="4542973" y="6757060"/>
            <a:ext cx="7649027" cy="125572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23000">
                <a:schemeClr val="accent4">
                  <a:alpha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64BAC6-229F-A69D-9290-B352C1626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65" y="87674"/>
            <a:ext cx="1003635" cy="64341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61B6A67-3769-2918-9391-E4D75EC4B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626" y="226267"/>
            <a:ext cx="6868739" cy="1009651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fr-FR" dirty="0"/>
              <a:t>Titre du </a:t>
            </a:r>
            <a:r>
              <a:rPr lang="fr-FR" dirty="0" err="1"/>
              <a:t>transparennt</a:t>
            </a:r>
            <a:r>
              <a:rPr lang="fr-FR" dirty="0"/>
              <a:t>  de transition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CDAF983-3097-0F2E-13BF-BE379BCEB3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31450" y="1631311"/>
            <a:ext cx="6293018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50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703F13-7A0B-90A1-5598-B30E596DE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299"/>
          <a:stretch/>
        </p:blipFill>
        <p:spPr>
          <a:xfrm>
            <a:off x="-1" y="0"/>
            <a:ext cx="4149969" cy="68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4590CF-CCB5-9E90-C1AD-A27D5B13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32F4BB-9EB7-F716-5842-8903D6CD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98F63-6742-6A0B-4091-FA39B7355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0374D-2ACD-EA4F-AA60-7072B070AEF9}" type="datetime1">
              <a:rPr lang="fr-FR" smtClean="0"/>
              <a:t>11/03/2024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AEEBB-E9F7-9D0C-50A2-6A4EA8A9D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E53309-C1E4-B7BA-C3D7-E9433FCB8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849D-BDA2-C345-800E-C46F4B632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5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8" r:id="rId13"/>
    <p:sldLayoutId id="2147483660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TITRE</a:t>
            </a:r>
            <a:endParaRPr lang="en-US" sz="1400"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08327945-0E40-5BE6-31FB-0825FF870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Auteur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27898B3-FA3D-B7E5-7342-34E7B6FE3A38}"/>
              </a:ext>
            </a:extLst>
          </p:cNvPr>
          <p:cNvSpPr txBox="1"/>
          <p:nvPr/>
        </p:nvSpPr>
        <p:spPr>
          <a:xfrm>
            <a:off x="1512277" y="5604399"/>
            <a:ext cx="1109599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Nom </a:t>
            </a:r>
            <a:r>
              <a:rPr lang="en-US" sz="11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Prénom</a:t>
            </a:r>
            <a:endParaRPr lang="en-US" sz="11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2377A6B-1D3E-D4F3-43D0-CD693BAB7A79}"/>
              </a:ext>
            </a:extLst>
          </p:cNvPr>
          <p:cNvSpPr txBox="1"/>
          <p:nvPr/>
        </p:nvSpPr>
        <p:spPr>
          <a:xfrm>
            <a:off x="5380334" y="5748669"/>
            <a:ext cx="83388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1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Date Lieu</a:t>
            </a:r>
          </a:p>
        </p:txBody>
      </p:sp>
    </p:spTree>
    <p:extLst>
      <p:ext uri="{BB962C8B-B14F-4D97-AF65-F5344CB8AC3E}">
        <p14:creationId xmlns:p14="http://schemas.microsoft.com/office/powerpoint/2010/main" val="81704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CF4A91-9516-BB90-362D-397BF840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49D-BDA2-C345-800E-C46F4B63290C}" type="slidenum">
              <a:rPr lang="fr-FR" smtClean="0"/>
              <a:t>2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42FA3C3-ED47-2A6C-1AA1-BDC9918C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72E5C07F-9924-9049-125E-5975F693EDF2}"/>
              </a:ext>
            </a:extLst>
          </p:cNvPr>
          <p:cNvSpPr txBox="1"/>
          <p:nvPr/>
        </p:nvSpPr>
        <p:spPr>
          <a:xfrm>
            <a:off x="7552630" y="2319807"/>
            <a:ext cx="1991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Lato Semibold" panose="020F0502020204030203" pitchFamily="34" charset="0"/>
                <a:cs typeface="Poppins SemiBold" panose="00000700000000000000" pitchFamily="2" charset="0"/>
              </a:rPr>
              <a:t>Subtitle Here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0A3D8986-CA7E-73D0-C46D-CA4099E87A70}"/>
              </a:ext>
            </a:extLst>
          </p:cNvPr>
          <p:cNvSpPr txBox="1"/>
          <p:nvPr/>
        </p:nvSpPr>
        <p:spPr>
          <a:xfrm>
            <a:off x="7552630" y="2693494"/>
            <a:ext cx="38573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At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vero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eos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accusamus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iusto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odio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dignissimos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blanditiis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deleniti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atque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corrupti</a:t>
            </a:r>
            <a:endParaRPr lang="en-US" sz="1000" dirty="0">
              <a:ea typeface="Lato Light" panose="020F0502020204030203" pitchFamily="34" charset="0"/>
              <a:cs typeface="Poppins Light" panose="00000400000000000000" pitchFamily="2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D7E8F516-E66F-4C81-E8E2-71C9B74E3123}"/>
              </a:ext>
            </a:extLst>
          </p:cNvPr>
          <p:cNvSpPr txBox="1"/>
          <p:nvPr/>
        </p:nvSpPr>
        <p:spPr>
          <a:xfrm>
            <a:off x="7552630" y="3700516"/>
            <a:ext cx="1991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Lato Semibold" panose="020F0502020204030203" pitchFamily="34" charset="0"/>
                <a:cs typeface="Poppins SemiBold" panose="00000700000000000000" pitchFamily="2" charset="0"/>
              </a:rPr>
              <a:t>Subtitle Here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19B7F239-2CF3-AD13-19A9-CF65C5E18E58}"/>
              </a:ext>
            </a:extLst>
          </p:cNvPr>
          <p:cNvSpPr txBox="1"/>
          <p:nvPr/>
        </p:nvSpPr>
        <p:spPr>
          <a:xfrm>
            <a:off x="7552630" y="4074203"/>
            <a:ext cx="38573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At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vero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eos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accusamus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iusto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odio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dignissimos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blanditiis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deleniti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atque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corrupti</a:t>
            </a:r>
            <a:endParaRPr lang="en-US" sz="1000" dirty="0">
              <a:ea typeface="Lato Light" panose="020F0502020204030203" pitchFamily="34" charset="0"/>
              <a:cs typeface="Poppins Light" panose="00000400000000000000" pitchFamily="2" charset="0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B176574-F25B-A8F2-9E4C-EA1F6CC0BB52}"/>
              </a:ext>
            </a:extLst>
          </p:cNvPr>
          <p:cNvSpPr txBox="1"/>
          <p:nvPr/>
        </p:nvSpPr>
        <p:spPr>
          <a:xfrm>
            <a:off x="7552630" y="5081224"/>
            <a:ext cx="1991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Lato Semibold" panose="020F0502020204030203" pitchFamily="34" charset="0"/>
                <a:cs typeface="Poppins SemiBold" panose="00000700000000000000" pitchFamily="2" charset="0"/>
              </a:rPr>
              <a:t>Subtitle Here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B5CFABBC-05D2-7874-5E1E-1D7CA577188A}"/>
              </a:ext>
            </a:extLst>
          </p:cNvPr>
          <p:cNvSpPr txBox="1"/>
          <p:nvPr/>
        </p:nvSpPr>
        <p:spPr>
          <a:xfrm>
            <a:off x="7552630" y="5454911"/>
            <a:ext cx="38573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At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vero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eos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accusamus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iusto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odio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dignissimos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blanditiis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deleniti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atque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corrupti</a:t>
            </a:r>
            <a:endParaRPr lang="en-US" sz="1000" dirty="0">
              <a:ea typeface="Lato Light" panose="020F0502020204030203" pitchFamily="34" charset="0"/>
              <a:cs typeface="Poppins Light" panose="000004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53823A-3FA6-122E-141D-B630B1B08792}"/>
              </a:ext>
            </a:extLst>
          </p:cNvPr>
          <p:cNvSpPr/>
          <p:nvPr/>
        </p:nvSpPr>
        <p:spPr>
          <a:xfrm>
            <a:off x="4795131" y="2331514"/>
            <a:ext cx="927354" cy="9273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anose="00000400000000000000" pitchFamily="2" charset="0"/>
                <a:ea typeface="Lato Bold" panose="020F0502020204030203" pitchFamily="34" charset="0"/>
                <a:cs typeface="Poppins Light" panose="00000400000000000000" pitchFamily="2" charset="0"/>
              </a:rPr>
              <a:t>01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386D125D-EB9B-36B3-B62B-71100AD6DA32}"/>
              </a:ext>
            </a:extLst>
          </p:cNvPr>
          <p:cNvSpPr/>
          <p:nvPr/>
        </p:nvSpPr>
        <p:spPr>
          <a:xfrm>
            <a:off x="6336017" y="2331514"/>
            <a:ext cx="927354" cy="92735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anose="00000400000000000000" pitchFamily="2" charset="0"/>
                <a:ea typeface="Lato Bold" panose="020F0502020204030203" pitchFamily="34" charset="0"/>
                <a:cs typeface="Poppins Light" panose="00000400000000000000" pitchFamily="2" charset="0"/>
              </a:rPr>
              <a:t>04</a:t>
            </a: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81DA2414-60FF-3856-2BFB-1C7AB60FBFFA}"/>
              </a:ext>
            </a:extLst>
          </p:cNvPr>
          <p:cNvSpPr/>
          <p:nvPr/>
        </p:nvSpPr>
        <p:spPr>
          <a:xfrm>
            <a:off x="6336017" y="3712223"/>
            <a:ext cx="927354" cy="92735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anose="00000400000000000000" pitchFamily="2" charset="0"/>
                <a:ea typeface="Lato Bold" panose="020F0502020204030203" pitchFamily="34" charset="0"/>
                <a:cs typeface="Poppins Light" panose="00000400000000000000" pitchFamily="2" charset="0"/>
              </a:rPr>
              <a:t>05</a:t>
            </a:r>
          </a:p>
        </p:txBody>
      </p: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804BFDD8-C4CA-705B-CD30-33DD731CCD05}"/>
              </a:ext>
            </a:extLst>
          </p:cNvPr>
          <p:cNvSpPr/>
          <p:nvPr/>
        </p:nvSpPr>
        <p:spPr>
          <a:xfrm>
            <a:off x="6336017" y="5077362"/>
            <a:ext cx="927354" cy="9273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anose="00000400000000000000" pitchFamily="2" charset="0"/>
                <a:ea typeface="Lato Bold" panose="020F0502020204030203" pitchFamily="34" charset="0"/>
                <a:cs typeface="Poppins Light" panose="00000400000000000000" pitchFamily="2" charset="0"/>
              </a:rPr>
              <a:t>06</a:t>
            </a: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5B489EF5-895B-3E57-8D46-771EA55043B8}"/>
              </a:ext>
            </a:extLst>
          </p:cNvPr>
          <p:cNvSpPr/>
          <p:nvPr/>
        </p:nvSpPr>
        <p:spPr>
          <a:xfrm>
            <a:off x="4795131" y="3712223"/>
            <a:ext cx="927354" cy="9273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anose="00000400000000000000" pitchFamily="2" charset="0"/>
                <a:ea typeface="Lato Bold" panose="020F0502020204030203" pitchFamily="34" charset="0"/>
                <a:cs typeface="Poppins Light" panose="00000400000000000000" pitchFamily="2" charset="0"/>
              </a:rPr>
              <a:t>02</a:t>
            </a:r>
          </a:p>
        </p:txBody>
      </p:sp>
      <p:sp>
        <p:nvSpPr>
          <p:cNvPr id="16" name="Rectangle: Rounded Corners 30">
            <a:extLst>
              <a:ext uri="{FF2B5EF4-FFF2-40B4-BE49-F238E27FC236}">
                <a16:creationId xmlns:a16="http://schemas.microsoft.com/office/drawing/2014/main" id="{B5CE238C-A013-3A31-FF8E-8292F22DF46A}"/>
              </a:ext>
            </a:extLst>
          </p:cNvPr>
          <p:cNvSpPr/>
          <p:nvPr/>
        </p:nvSpPr>
        <p:spPr>
          <a:xfrm>
            <a:off x="4795131" y="5092930"/>
            <a:ext cx="927354" cy="92735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 Light" panose="00000400000000000000" pitchFamily="2" charset="0"/>
                <a:ea typeface="Lato Bold" panose="020F0502020204030203" pitchFamily="34" charset="0"/>
                <a:cs typeface="Poppins Light" panose="00000400000000000000" pitchFamily="2" charset="0"/>
              </a:rPr>
              <a:t>03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B3A4BD45-0760-1C02-2376-2BEB5288F34E}"/>
              </a:ext>
            </a:extLst>
          </p:cNvPr>
          <p:cNvSpPr txBox="1"/>
          <p:nvPr/>
        </p:nvSpPr>
        <p:spPr>
          <a:xfrm>
            <a:off x="2514709" y="2319808"/>
            <a:ext cx="1991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Lato Semibold" panose="020F0502020204030203" pitchFamily="34" charset="0"/>
                <a:cs typeface="Poppins SemiBold" panose="00000700000000000000" pitchFamily="2" charset="0"/>
              </a:rPr>
              <a:t>Subtitle Here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3F4F266E-DE4C-EF4D-3765-16DCD349E7FD}"/>
              </a:ext>
            </a:extLst>
          </p:cNvPr>
          <p:cNvSpPr txBox="1"/>
          <p:nvPr/>
        </p:nvSpPr>
        <p:spPr>
          <a:xfrm>
            <a:off x="782053" y="2693495"/>
            <a:ext cx="37238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At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vero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eos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accusamus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iusto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odio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dignissimos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blanditiis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deleniti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atque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corrupti</a:t>
            </a:r>
            <a:endParaRPr lang="en-US" sz="1000" dirty="0">
              <a:ea typeface="Lato Light" panose="020F0502020204030203" pitchFamily="34" charset="0"/>
              <a:cs typeface="Poppins Light" panose="00000400000000000000" pitchFamily="2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0222C863-9D50-223B-641C-A78A058BA180}"/>
              </a:ext>
            </a:extLst>
          </p:cNvPr>
          <p:cNvSpPr txBox="1"/>
          <p:nvPr/>
        </p:nvSpPr>
        <p:spPr>
          <a:xfrm>
            <a:off x="2514709" y="3700517"/>
            <a:ext cx="1991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Lato Semibold" panose="020F0502020204030203" pitchFamily="34" charset="0"/>
                <a:cs typeface="Poppins SemiBold" panose="00000700000000000000" pitchFamily="2" charset="0"/>
              </a:rPr>
              <a:t>Subtitle Here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E4709E4F-9FDE-018E-32C6-054B076E1204}"/>
              </a:ext>
            </a:extLst>
          </p:cNvPr>
          <p:cNvSpPr txBox="1"/>
          <p:nvPr/>
        </p:nvSpPr>
        <p:spPr>
          <a:xfrm>
            <a:off x="782053" y="4074204"/>
            <a:ext cx="37238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At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vero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eos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accusamus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iusto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odio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dignissimos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blanditiis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deleniti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atque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corrupti</a:t>
            </a:r>
            <a:endParaRPr lang="en-US" sz="1000" dirty="0">
              <a:ea typeface="Lato Light" panose="020F0502020204030203" pitchFamily="34" charset="0"/>
              <a:cs typeface="Poppins Light" panose="00000400000000000000" pitchFamily="2" charset="0"/>
            </a:endParaRP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69ACF1D-CF5B-3F18-AB3C-C5D697E51D09}"/>
              </a:ext>
            </a:extLst>
          </p:cNvPr>
          <p:cNvSpPr txBox="1"/>
          <p:nvPr/>
        </p:nvSpPr>
        <p:spPr>
          <a:xfrm>
            <a:off x="2514709" y="5081224"/>
            <a:ext cx="1991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Lato Semibold" panose="020F0502020204030203" pitchFamily="34" charset="0"/>
                <a:cs typeface="Poppins SemiBold" panose="00000700000000000000" pitchFamily="2" charset="0"/>
              </a:rPr>
              <a:t>Subtitle Here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B55EDE6B-4733-60FA-F798-486CC9245B4D}"/>
              </a:ext>
            </a:extLst>
          </p:cNvPr>
          <p:cNvSpPr txBox="1"/>
          <p:nvPr/>
        </p:nvSpPr>
        <p:spPr>
          <a:xfrm>
            <a:off x="782053" y="5454910"/>
            <a:ext cx="37238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At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vero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eos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accusamus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et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iusto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odio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dignissimos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blanditiis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deleniti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atque</a:t>
            </a:r>
            <a:r>
              <a:rPr lang="en-US" sz="1000" dirty="0">
                <a:ea typeface="Lato Light" panose="020F0502020204030203" pitchFamily="34" charset="0"/>
                <a:cs typeface="Poppins Light" panose="00000400000000000000" pitchFamily="2" charset="0"/>
              </a:rPr>
              <a:t> </a:t>
            </a:r>
            <a:r>
              <a:rPr lang="en-US" sz="1000" dirty="0" err="1">
                <a:ea typeface="Lato Light" panose="020F0502020204030203" pitchFamily="34" charset="0"/>
                <a:cs typeface="Poppins Light" panose="00000400000000000000" pitchFamily="2" charset="0"/>
              </a:rPr>
              <a:t>corrupti</a:t>
            </a:r>
            <a:endParaRPr lang="en-US" sz="1000" dirty="0">
              <a:ea typeface="Lato Light" panose="020F0502020204030203" pitchFamily="34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8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AAC50-31DF-AF42-86F1-2BE80F87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partie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58771-F9C6-0FF9-1009-A0B8BB259B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Sommaire de la partie 1</a:t>
            </a:r>
          </a:p>
        </p:txBody>
      </p:sp>
    </p:spTree>
    <p:extLst>
      <p:ext uri="{BB962C8B-B14F-4D97-AF65-F5344CB8AC3E}">
        <p14:creationId xmlns:p14="http://schemas.microsoft.com/office/powerpoint/2010/main" val="328954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7477E-95FC-7B7F-AE58-0AE4B376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EA2909-7B46-913F-0EDB-04D2CC81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Blabla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29A5CC-4C4F-A2C7-3F82-87594885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849D-BDA2-C345-800E-C46F4B6329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0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A0153-4AE4-71F2-3366-94E79788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389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RDL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93C120"/>
      </a:accent1>
      <a:accent2>
        <a:srgbClr val="16A7BA"/>
      </a:accent2>
      <a:accent3>
        <a:srgbClr val="0187AD"/>
      </a:accent3>
      <a:accent4>
        <a:srgbClr val="1E568B"/>
      </a:accent4>
      <a:accent5>
        <a:srgbClr val="0B436C"/>
      </a:accent5>
      <a:accent6>
        <a:srgbClr val="FFFFF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117</Words>
  <Application>Microsoft Macintosh PowerPoint</Application>
  <PresentationFormat>Grand écran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Lato Light</vt:lpstr>
      <vt:lpstr>Poppins Light</vt:lpstr>
      <vt:lpstr>Poppins Medium</vt:lpstr>
      <vt:lpstr>Thème Office</vt:lpstr>
      <vt:lpstr>TITRE</vt:lpstr>
      <vt:lpstr>Sommaire</vt:lpstr>
      <vt:lpstr>Titre de la partie 1</vt:lpstr>
      <vt:lpstr>Titre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Garrec</dc:creator>
  <cp:lastModifiedBy>Nicolas CARRERE</cp:lastModifiedBy>
  <cp:revision>71</cp:revision>
  <dcterms:created xsi:type="dcterms:W3CDTF">2024-02-08T08:08:09Z</dcterms:created>
  <dcterms:modified xsi:type="dcterms:W3CDTF">2024-03-13T07:47:49Z</dcterms:modified>
</cp:coreProperties>
</file>